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74" r:id="rId25"/>
    <p:sldId id="454" r:id="rId26"/>
    <p:sldId id="459" r:id="rId27"/>
    <p:sldId id="458" r:id="rId28"/>
    <p:sldId id="460" r:id="rId29"/>
    <p:sldId id="443" r:id="rId30"/>
    <p:sldId id="466" r:id="rId31"/>
    <p:sldId id="467" r:id="rId32"/>
    <p:sldId id="468" r:id="rId33"/>
    <p:sldId id="469" r:id="rId34"/>
    <p:sldId id="470" r:id="rId35"/>
    <p:sldId id="472" r:id="rId36"/>
    <p:sldId id="349" r:id="rId37"/>
    <p:sldId id="475" r:id="rId38"/>
    <p:sldId id="438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619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8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0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5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42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3977" y="2163434"/>
            <a:ext cx="9816306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1010011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1100110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1110100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1010101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1101001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75483" y="2732117"/>
            <a:ext cx="8535194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653977" y="3417917"/>
            <a:ext cx="9816306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54012" y="1601817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2819400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313583" y="4103717"/>
            <a:ext cx="8535194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692077" y="4789517"/>
            <a:ext cx="9816306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54012" y="4204742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</a:t>
            </a:r>
            <a:r>
              <a:rPr lang="en-US" dirty="0"/>
              <a:t>Math for Developers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1435</Words>
  <Application>Microsoft Office PowerPoint</Application>
  <PresentationFormat>Custom</PresentationFormat>
  <Paragraphs>351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Gisha</vt:lpstr>
      <vt:lpstr>Wingdings</vt:lpstr>
      <vt:lpstr>Wingdings 2</vt:lpstr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Cartesian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Binary Examples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Programming Basics – Math for Developers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2015-04-02T13:10:18Z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